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9" r:id="rId3"/>
    <p:sldId id="260" r:id="rId4"/>
    <p:sldId id="261" r:id="rId5"/>
    <p:sldId id="262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71" r:id="rId14"/>
    <p:sldId id="270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5" r:id="rId25"/>
    <p:sldId id="282" r:id="rId26"/>
    <p:sldId id="283" r:id="rId27"/>
    <p:sldId id="284" r:id="rId28"/>
    <p:sldId id="286" r:id="rId29"/>
    <p:sldId id="287" r:id="rId30"/>
    <p:sldId id="288" r:id="rId31"/>
    <p:sldId id="293" r:id="rId32"/>
    <p:sldId id="291" r:id="rId33"/>
    <p:sldId id="292" r:id="rId34"/>
    <p:sldId id="290" r:id="rId35"/>
    <p:sldId id="289" r:id="rId36"/>
    <p:sldId id="294" r:id="rId37"/>
    <p:sldId id="299" r:id="rId38"/>
    <p:sldId id="298" r:id="rId39"/>
    <p:sldId id="297" r:id="rId40"/>
    <p:sldId id="296" r:id="rId41"/>
    <p:sldId id="295" r:id="rId42"/>
    <p:sldId id="305" r:id="rId43"/>
    <p:sldId id="304" r:id="rId44"/>
    <p:sldId id="303" r:id="rId45"/>
    <p:sldId id="302" r:id="rId46"/>
    <p:sldId id="301" r:id="rId47"/>
    <p:sldId id="300" r:id="rId48"/>
    <p:sldId id="307" r:id="rId49"/>
    <p:sldId id="306" r:id="rId50"/>
    <p:sldId id="314" r:id="rId51"/>
    <p:sldId id="313" r:id="rId52"/>
    <p:sldId id="312" r:id="rId53"/>
    <p:sldId id="311" r:id="rId54"/>
    <p:sldId id="310" r:id="rId55"/>
    <p:sldId id="309" r:id="rId56"/>
    <p:sldId id="30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C04E5-0C44-41F7-BAA1-683B7174E1C6}" type="datetimeFigureOut">
              <a:rPr lang="en-US" smtClean="0"/>
              <a:t>20/04/2019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8253C-132B-443C-A0F0-6717C9B5E7E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8253C-132B-443C-A0F0-6717C9B5E7E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76AC-D8EA-4C03-9BB3-827F7C30C1A3}" type="datetimeFigureOut">
              <a:rPr lang="en-US" smtClean="0"/>
              <a:pPr/>
              <a:t>20/04/2019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9FDDF-C612-4463-8321-B50C066DA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file:///C:\Users\User\Downloads\Minh-Yeu-Nhau-Yeu-Nhau-Binh-Yen-Thoi-Dinh-Huong-Ha-Anh-Tuan.mp3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90600"/>
            <a:ext cx="8350313" cy="43742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400" b="1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Trân</a:t>
            </a:r>
            <a:r>
              <a:rPr lang="en-US" sz="6400" b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 </a:t>
            </a:r>
            <a:r>
              <a:rPr lang="en-US" sz="6400" b="1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trọng</a:t>
            </a:r>
            <a:r>
              <a:rPr lang="en-US" sz="6400" b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 </a:t>
            </a:r>
            <a:r>
              <a:rPr lang="en-US" sz="6400" b="1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thông</a:t>
            </a:r>
            <a:r>
              <a:rPr lang="en-US" sz="6400" b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 báo</a:t>
            </a:r>
          </a:p>
          <a:p>
            <a:pPr algn="ctr">
              <a:lnSpc>
                <a:spcPct val="150000"/>
              </a:lnSpc>
            </a:pPr>
            <a:r>
              <a:rPr lang="en-US" sz="7200" b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Lễ Vu </a:t>
            </a:r>
            <a:r>
              <a:rPr lang="en-US" sz="7200" b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Quy</a:t>
            </a:r>
            <a:endParaRPr lang="en-US" sz="7200" b="1" smtClean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UTM Edwardi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5400" b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Ngọc </a:t>
            </a:r>
            <a:r>
              <a:rPr lang="en-US" sz="5400" b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</a:rPr>
              <a:t>Nhung</a:t>
            </a:r>
            <a:r>
              <a:rPr lang="en-US" sz="5400" b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  <a:sym typeface="Webdings"/>
              </a:rPr>
              <a:t>Duy </a:t>
            </a:r>
            <a:r>
              <a:rPr lang="en-US" sz="5400" b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UTM Edwardian" pitchFamily="18" charset="0"/>
                <a:cs typeface="Times New Roman" pitchFamily="18" charset="0"/>
                <a:sym typeface="Webdings"/>
              </a:rPr>
              <a:t>Hoàng</a:t>
            </a:r>
            <a:endParaRPr lang="en-US" sz="5400" b="1" smtClean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UTM Edwardian" pitchFamily="18" charset="0"/>
              <a:cs typeface="Times New Roman" pitchFamily="18" charset="0"/>
            </a:endParaRPr>
          </a:p>
        </p:txBody>
      </p:sp>
      <p:pic>
        <p:nvPicPr>
          <p:cNvPr id="4" name="Minh-Yeu-Nhau-Yeu-Nhau-Binh-Yen-Thoi-Dinh-Huong-Ha-Anh-Tuan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/>
          <a:stretch>
            <a:fillRect/>
          </a:stretch>
        </p:blipFill>
        <p:spPr>
          <a:xfrm>
            <a:off x="8839200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7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77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3" dur="77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5" dur="77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15">
                <p:cTn id="3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07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1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37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4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39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4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VI14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4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4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0962.jpg"/>
          <p:cNvPicPr preferRelativeResize="0"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840" y="976584"/>
            <a:ext cx="7818120" cy="5212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5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5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335"/>
            <a:ext cx="9144000" cy="6095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7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7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VI09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OVI168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0692"/>
            <a:ext cx="9144000" cy="609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6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6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7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4123"/>
            <a:ext cx="9144000" cy="5169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9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9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19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0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2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2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097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2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3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3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771" y="0"/>
            <a:ext cx="457245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3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49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773" y="0"/>
            <a:ext cx="457245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56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OVI26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097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6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7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23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VI10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0337"/>
            <a:ext cx="9144000" cy="6097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13</Words>
  <Application>Microsoft Office PowerPoint</Application>
  <PresentationFormat>On-screen Show (4:3)</PresentationFormat>
  <Paragraphs>4</Paragraphs>
  <Slides>56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CKK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13</cp:revision>
  <dcterms:created xsi:type="dcterms:W3CDTF">2019-04-20T13:24:46Z</dcterms:created>
  <dcterms:modified xsi:type="dcterms:W3CDTF">2019-04-20T15:15:25Z</dcterms:modified>
</cp:coreProperties>
</file>